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media/image12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8" r:id="rId3"/>
  </p:sldMasterIdLst>
  <p:sldIdLst>
    <p:sldId id="256" r:id="rId4"/>
    <p:sldId id="257" r:id="rId5"/>
    <p:sldId id="258" r:id="rId6"/>
    <p:sldId id="260" r:id="rId7"/>
    <p:sldId id="259" r:id="rId8"/>
    <p:sldId id="261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D0065BE-0657-4A47-90AD-C21C55E16B19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063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7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6678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509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1925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55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581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705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087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347440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358285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231963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010211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1493700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4365904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0024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0725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570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3517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6109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7447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763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7130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9182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7831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3621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169349"/>
      </p:ext>
    </p:extLst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8680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3909645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201644"/>
      </p:ext>
    </p:extLst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107475"/>
      </p:ext>
    </p:extLst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844123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7018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97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2B1B13E-D5AF-485E-81A1-82A140076526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64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April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4398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sldNum="0"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ires1.colorado.edu/~bilham/Honshu2011/Satake%20and%20Atwater.pdf" TargetMode="External"/><Relationship Id="rId2" Type="http://schemas.openxmlformats.org/officeDocument/2006/relationships/hyperlink" Target="https://web.archive.org/web/20070107005353/http:/neic.usgs.gov/neis/eq_depot/world/1960_05_22_articles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eismo.berkeley.edu/outreach/faq.html" TargetMode="External"/><Relationship Id="rId2" Type="http://schemas.openxmlformats.org/officeDocument/2006/relationships/hyperlink" Target="https://earthquake.usgs.gov/regional/nca/1906/18april/casualties.ph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Madagascar" TargetMode="External"/><Relationship Id="rId13" Type="http://schemas.openxmlformats.org/officeDocument/2006/relationships/hyperlink" Target="https://web.archive.org/web/20130605122458/http:/earthquake.usgs.gov/earthquakes/world/most_destructive.php" TargetMode="External"/><Relationship Id="rId3" Type="http://schemas.openxmlformats.org/officeDocument/2006/relationships/hyperlink" Target="https://en.wikipedia.org/wiki/Sri_Lanka" TargetMode="External"/><Relationship Id="rId7" Type="http://schemas.openxmlformats.org/officeDocument/2006/relationships/hyperlink" Target="https://en.wikipedia.org/wiki/Malaysia" TargetMode="External"/><Relationship Id="rId12" Type="http://schemas.openxmlformats.org/officeDocument/2006/relationships/hyperlink" Target="https://en.wikipedia.org/wiki/South_Africa" TargetMode="External"/><Relationship Id="rId2" Type="http://schemas.openxmlformats.org/officeDocument/2006/relationships/hyperlink" Target="https://en.wikipedia.org/wiki/Indonesi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Maldives" TargetMode="External"/><Relationship Id="rId11" Type="http://schemas.openxmlformats.org/officeDocument/2006/relationships/hyperlink" Target="https://en.wikipedia.org/wiki/Tanzania" TargetMode="External"/><Relationship Id="rId5" Type="http://schemas.openxmlformats.org/officeDocument/2006/relationships/hyperlink" Target="https://en.wikipedia.org/wiki/Thailand" TargetMode="External"/><Relationship Id="rId10" Type="http://schemas.openxmlformats.org/officeDocument/2006/relationships/hyperlink" Target="https://en.wikipedia.org/wiki/Kenya" TargetMode="External"/><Relationship Id="rId4" Type="http://schemas.openxmlformats.org/officeDocument/2006/relationships/hyperlink" Target="https://en.wikipedia.org/wiki/India" TargetMode="External"/><Relationship Id="rId9" Type="http://schemas.openxmlformats.org/officeDocument/2006/relationships/hyperlink" Target="https://en.wikipedia.org/wiki/Somalia" TargetMode="External"/><Relationship Id="rId14" Type="http://schemas.openxmlformats.org/officeDocument/2006/relationships/hyperlink" Target="https://web.archive.org/web/20120817004055/http:/earthquake.usgs.gov/earthquakes/eqinthenews/2004/us2004slav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Famous Earthquakes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7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Biggest earthquake ever, </a:t>
            </a:r>
            <a:br>
              <a:rPr lang="en-US" dirty="0" smtClean="0"/>
            </a:br>
            <a:r>
              <a:rPr lang="en-US" dirty="0" smtClean="0"/>
              <a:t>Valdivia</a:t>
            </a:r>
            <a:r>
              <a:rPr lang="en-US" dirty="0"/>
              <a:t>, </a:t>
            </a:r>
            <a:r>
              <a:rPr lang="en-US" dirty="0" smtClean="0"/>
              <a:t>Chile(9.4-9.6)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751" y="1443210"/>
            <a:ext cx="6143625" cy="2681527"/>
          </a:xfrm>
        </p:spPr>
      </p:pic>
    </p:spTree>
    <p:extLst>
      <p:ext uri="{BB962C8B-B14F-4D97-AF65-F5344CB8AC3E}">
        <p14:creationId xmlns:p14="http://schemas.microsoft.com/office/powerpoint/2010/main" val="385574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facts about the biggest recorded earthquake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Various 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studies have placed it at 9.4–9.6 on the moment magnitude scale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</a:p>
          <a:p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Gran </a:t>
            </a:r>
            <a:r>
              <a:rPr lang="en-US" sz="2400" b="0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terremoto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de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Chile in 1960, May 22, is the strongest earthquake ever recorded.</a:t>
            </a:r>
          </a:p>
          <a:p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People estimated that 1000-6000 fatalities are caused by the earthquake and tsunami.</a:t>
            </a:r>
            <a:endParaRPr lang="en-US" sz="2400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cost range from 400$-800$ million dollars 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or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$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3.24 billion to $6.48 billion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today in damage.</a:t>
            </a:r>
            <a:endParaRPr lang="en-US" sz="24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04850" y="5252598"/>
            <a:ext cx="66956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https://web.archive.org/web/20070107005353/http://</a:t>
            </a:r>
            <a:r>
              <a:rPr lang="en-US" dirty="0" smtClean="0">
                <a:hlinkClick r:id="rId2"/>
              </a:rPr>
              <a:t>neic.usgs.gov/neis/eq_depot/world/1960_05_22_articles.html</a:t>
            </a:r>
            <a:endParaRPr lang="en-US" dirty="0" smtClean="0"/>
          </a:p>
          <a:p>
            <a:r>
              <a:rPr lang="en-US" dirty="0">
                <a:hlinkClick r:id="rId3"/>
              </a:rPr>
              <a:t>http://cires1.colorado.edu/~</a:t>
            </a:r>
            <a:r>
              <a:rPr lang="en-US" dirty="0" smtClean="0">
                <a:hlinkClick r:id="rId3"/>
              </a:rPr>
              <a:t>bilham/Honshu2011/Satake%20and%20Atwater.pdf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77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1906 San Francisco, CA, (7.8)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940" y="1100628"/>
            <a:ext cx="5508960" cy="383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2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1906 San Francisco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247" y="1100628"/>
            <a:ext cx="7520940" cy="3579849"/>
          </a:xfrm>
        </p:spPr>
        <p:txBody>
          <a:bodyPr>
            <a:normAutofit fontScale="92500" lnSpcReduction="10000"/>
          </a:bodyPr>
          <a:lstStyle/>
          <a:p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On 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April 18 with an estimated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magnitude of 7.8 maximum. 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Severe shaking was felt from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Eureka on 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north coast to 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Salinas Valley</a:t>
            </a:r>
            <a:r>
              <a:rPr lang="en-US" sz="20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</a:p>
          <a:p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estimated destruction is 80% of the city was destroyed and 3000 people died. </a:t>
            </a:r>
          </a:p>
          <a:p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death toll of this natural disaster is still the most divesting in California history.</a:t>
            </a:r>
          </a:p>
          <a:p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Property losses from the disaster have been estimated to be more than $400 million in 1906 dollars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. 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This is equivalent to $10,600,000,000 in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2015.</a:t>
            </a:r>
            <a:endParaRPr lang="en-US" sz="2400" b="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480" y="5535709"/>
            <a:ext cx="69025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earthquake.usgs.gov/regional/nca/1906/18april/casualties.php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seismo.berkeley.edu/outreach/faq.html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88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2004 Indian Ocean earthquake and </a:t>
            </a:r>
            <a:r>
              <a:rPr lang="en-US" dirty="0" smtClean="0">
                <a:latin typeface="+mn-lt"/>
              </a:rPr>
              <a:t>tsunami (9.1-9.3)</a:t>
            </a:r>
            <a:endParaRPr lang="en-US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861" y="1443210"/>
            <a:ext cx="6679955" cy="2732709"/>
          </a:xfrm>
        </p:spPr>
      </p:pic>
    </p:spTree>
    <p:extLst>
      <p:ext uri="{BB962C8B-B14F-4D97-AF65-F5344CB8AC3E}">
        <p14:creationId xmlns:p14="http://schemas.microsoft.com/office/powerpoint/2010/main" val="32143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facts of the 2004 </a:t>
            </a:r>
            <a:r>
              <a:rPr lang="en-US" dirty="0" err="1" smtClean="0"/>
              <a:t>samatra</a:t>
            </a:r>
            <a:r>
              <a:rPr lang="en-US" dirty="0" smtClean="0"/>
              <a:t> earthquake in Indonesia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230,000–280,000 dead and more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missing from this earthquake.</a:t>
            </a:r>
          </a:p>
          <a:p>
            <a:endParaRPr lang="en-US" sz="2400" b="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627917"/>
              </p:ext>
            </p:extLst>
          </p:nvPr>
        </p:nvGraphicFramePr>
        <p:xfrm>
          <a:off x="646055" y="1655053"/>
          <a:ext cx="7521574" cy="3108960"/>
        </p:xfrm>
        <a:graphic>
          <a:graphicData uri="http://schemas.openxmlformats.org/drawingml/2006/table">
            <a:tbl>
              <a:tblPr/>
              <a:tblGrid>
                <a:gridCol w="3760787"/>
                <a:gridCol w="3760787"/>
              </a:tblGrid>
              <a:tr h="3108960">
                <a:tc>
                  <a:txBody>
                    <a:bodyPr/>
                    <a:lstStyle/>
                    <a:p>
                      <a:r>
                        <a:rPr lang="en-US" sz="1800" dirty="0"/>
                        <a:t>Areas affected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hlinkClick r:id="rId2" tooltip="Indonesia"/>
                        </a:rPr>
                        <a:t>Indonesia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3" tooltip="Sri Lanka"/>
                        </a:rPr>
                        <a:t>Sri Lanka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4" tooltip="India"/>
                        </a:rPr>
                        <a:t>India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5" tooltip="Thailand"/>
                        </a:rPr>
                        <a:t>Thailand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6" tooltip="Maldives"/>
                        </a:rPr>
                        <a:t>Maldives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7" tooltip="Malaysia"/>
                        </a:rPr>
                        <a:t>Malaysia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8" tooltip="Madagascar"/>
                        </a:rPr>
                        <a:t>Madagascar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9" tooltip="Somalia"/>
                        </a:rPr>
                        <a:t>Somalia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10" tooltip="Kenya"/>
                        </a:rPr>
                        <a:t>Kenya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11" tooltip="Tanzania"/>
                        </a:rPr>
                        <a:t>Tanzania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12" tooltip="South Africa"/>
                        </a:rPr>
                        <a:t>South Africa</a:t>
                      </a:r>
                      <a:endParaRPr lang="en-US" sz="18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17783" y="5103674"/>
            <a:ext cx="49686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13"/>
              </a:rPr>
              <a:t>https://web.archive.org/web/20130605122458/http://</a:t>
            </a:r>
            <a:r>
              <a:rPr lang="en-US" dirty="0" smtClean="0">
                <a:hlinkClick r:id="rId13"/>
              </a:rPr>
              <a:t>earthquake.usgs.gov/earthquakes/world/most_destructive.php</a:t>
            </a:r>
            <a:endParaRPr lang="en-US" dirty="0" smtClean="0"/>
          </a:p>
          <a:p>
            <a:r>
              <a:rPr lang="en-US" dirty="0">
                <a:hlinkClick r:id="rId14"/>
              </a:rPr>
              <a:t>https://web.archive.org/web/20120817004055/http://earthquake.usgs.gov/earthquakes/eqinthenews/2004/us2004slav</a:t>
            </a:r>
            <a:r>
              <a:rPr lang="en-US" dirty="0" smtClean="0">
                <a:hlinkClick r:id="rId14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49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was the </a:t>
            </a:r>
            <a:r>
              <a:rPr lang="en-US" dirty="0" smtClean="0"/>
              <a:t>powerful</a:t>
            </a:r>
            <a:r>
              <a:rPr lang="en-US" dirty="0" smtClean="0"/>
              <a:t> </a:t>
            </a:r>
            <a:r>
              <a:rPr lang="en-US" dirty="0" smtClean="0"/>
              <a:t>earthquake?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</a:t>
            </a:r>
            <a:r>
              <a:rPr lang="en-US" dirty="0" smtClean="0"/>
              <a:t>7.8 earthquake in San Francisco killed around 3000 people?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5310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228" y="2931513"/>
            <a:ext cx="7055380" cy="1400530"/>
          </a:xfrm>
        </p:spPr>
        <p:txBody>
          <a:bodyPr/>
          <a:lstStyle/>
          <a:p>
            <a:r>
              <a:rPr lang="en-US" dirty="0" smtClean="0"/>
              <a:t>            THE END™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37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Angl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164</TotalTime>
  <Words>171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Century Gothic</vt:lpstr>
      <vt:lpstr>Garamond</vt:lpstr>
      <vt:lpstr>Traditional Arabic</vt:lpstr>
      <vt:lpstr>Tunga</vt:lpstr>
      <vt:lpstr>Tw Cen MT</vt:lpstr>
      <vt:lpstr>Wingdings</vt:lpstr>
      <vt:lpstr>Wingdings 3</vt:lpstr>
      <vt:lpstr>Angles</vt:lpstr>
      <vt:lpstr>Organic</vt:lpstr>
      <vt:lpstr>Ion</vt:lpstr>
      <vt:lpstr>Famous Earthquakes</vt:lpstr>
      <vt:lpstr>Biggest earthquake ever,  Valdivia, Chile(9.4-9.6)</vt:lpstr>
      <vt:lpstr>The facts about the biggest recorded earthquake</vt:lpstr>
      <vt:lpstr>1906 San Francisco, CA, (7.8)</vt:lpstr>
      <vt:lpstr>1906 San Francisco </vt:lpstr>
      <vt:lpstr>2004 Indian Ocean earthquake and tsunami (9.1-9.3)</vt:lpstr>
      <vt:lpstr>the facts of the 2004 samatra earthquake in Indonesia </vt:lpstr>
      <vt:lpstr>Questions   </vt:lpstr>
      <vt:lpstr>            THE END™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HMMS</dc:creator>
  <cp:lastModifiedBy>Huang, Zhihao</cp:lastModifiedBy>
  <cp:revision>23</cp:revision>
  <dcterms:created xsi:type="dcterms:W3CDTF">2017-03-22T12:09:26Z</dcterms:created>
  <dcterms:modified xsi:type="dcterms:W3CDTF">2017-04-03T12:33:13Z</dcterms:modified>
</cp:coreProperties>
</file>